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2060575"/>
          </a:xfrm>
        </p:spPr>
        <p:txBody>
          <a:bodyPr>
            <a:normAutofit fontScale="90000"/>
          </a:bodyPr>
          <a:lstStyle/>
          <a:p>
            <a:r>
              <a:rPr lang="en-GB" sz="4900" b="1" dirty="0"/>
              <a:t>Revision Sheet </a:t>
            </a:r>
            <a:r>
              <a:rPr lang="en-GB" sz="4900" b="1" dirty="0" smtClean="0"/>
              <a:t>/ 2</a:t>
            </a:r>
            <a:br>
              <a:rPr lang="en-GB" sz="4900" b="1" dirty="0" smtClean="0"/>
            </a:br>
            <a:r>
              <a:rPr lang="en-GB" sz="6000" b="1" dirty="0" smtClean="0"/>
              <a:t>Jobs / Careers</a:t>
            </a: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38400"/>
            <a:ext cx="6400800" cy="3962400"/>
          </a:xfrm>
        </p:spPr>
        <p:txBody>
          <a:bodyPr>
            <a:normAutofit/>
          </a:bodyPr>
          <a:lstStyle/>
          <a:p>
            <a:endParaRPr lang="pt-PT" b="1" i="1" dirty="0" smtClean="0">
              <a:solidFill>
                <a:srgbClr val="002060"/>
              </a:solidFill>
              <a:latin typeface="Algerian" pitchFamily="82" charset="0"/>
            </a:endParaRPr>
          </a:p>
          <a:p>
            <a:endParaRPr lang="pt-PT" b="1" i="1" dirty="0">
              <a:solidFill>
                <a:srgbClr val="002060"/>
              </a:solidFill>
              <a:latin typeface="Algerian" pitchFamily="82" charset="0"/>
            </a:endParaRPr>
          </a:p>
          <a:p>
            <a:endParaRPr lang="pt-PT" b="1" i="1" dirty="0" smtClean="0">
              <a:solidFill>
                <a:srgbClr val="002060"/>
              </a:solidFill>
              <a:latin typeface="Algerian" pitchFamily="82" charset="0"/>
            </a:endParaRPr>
          </a:p>
          <a:p>
            <a:endParaRPr lang="pt-PT" b="1" i="1" dirty="0">
              <a:solidFill>
                <a:srgbClr val="002060"/>
              </a:solidFill>
              <a:latin typeface="Algerian" pitchFamily="82" charset="0"/>
            </a:endParaRPr>
          </a:p>
          <a:p>
            <a:endParaRPr lang="pt-PT" b="1" i="1" dirty="0" smtClean="0">
              <a:solidFill>
                <a:srgbClr val="002060"/>
              </a:solidFill>
              <a:latin typeface="Algerian" pitchFamily="82" charset="0"/>
            </a:endParaRPr>
          </a:p>
          <a:p>
            <a:r>
              <a:rPr lang="pt-PT" b="1" i="1" dirty="0" smtClean="0">
                <a:solidFill>
                  <a:srgbClr val="002060"/>
                </a:solidFill>
                <a:latin typeface="Algerian" pitchFamily="82" charset="0"/>
              </a:rPr>
              <a:t>Correction</a:t>
            </a:r>
            <a:endParaRPr lang="pt-PT" b="1" i="1" dirty="0">
              <a:solidFill>
                <a:srgbClr val="002060"/>
              </a:solidFill>
              <a:latin typeface="Algerian" pitchFamily="82" charset="0"/>
            </a:endParaRPr>
          </a:p>
          <a:p>
            <a:endParaRPr lang="pt-P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005013"/>
            <a:ext cx="9001125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741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8</a:t>
            </a:r>
            <a:r>
              <a:rPr lang="en-US" b="1" dirty="0"/>
              <a:t>	</a:t>
            </a:r>
            <a:endParaRPr lang="en-US" b="1" dirty="0" smtClean="0"/>
          </a:p>
          <a:p>
            <a:r>
              <a:rPr lang="en-US" dirty="0" smtClean="0"/>
              <a:t>1</a:t>
            </a:r>
            <a:r>
              <a:rPr lang="en-US" dirty="0"/>
              <a:t>	Although 	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/>
              <a:t>	though 	</a:t>
            </a:r>
            <a:endParaRPr lang="pt-PT" dirty="0"/>
          </a:p>
          <a:p>
            <a:r>
              <a:rPr lang="en-US" dirty="0" smtClean="0"/>
              <a:t>3</a:t>
            </a:r>
            <a:r>
              <a:rPr lang="en-US" dirty="0"/>
              <a:t>	either 	</a:t>
            </a:r>
            <a:endParaRPr lang="en-US" dirty="0" smtClean="0"/>
          </a:p>
          <a:p>
            <a:r>
              <a:rPr lang="en-US" dirty="0"/>
              <a:t>4	Therefore</a:t>
            </a:r>
            <a:endParaRPr lang="pt-PT" dirty="0"/>
          </a:p>
          <a:p>
            <a:r>
              <a:rPr lang="en-US" dirty="0"/>
              <a:t>5	However</a:t>
            </a:r>
            <a:endParaRPr lang="pt-PT" dirty="0"/>
          </a:p>
          <a:p>
            <a:r>
              <a:rPr lang="en-US" dirty="0"/>
              <a:t>6	Neither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1555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Phrasal verbs: give </a:t>
            </a:r>
            <a:endParaRPr lang="pt-PT" dirty="0"/>
          </a:p>
          <a:p>
            <a:pPr marL="0" indent="0">
              <a:buNone/>
            </a:pPr>
            <a:r>
              <a:rPr lang="en-US" b="1" dirty="0"/>
              <a:t>9</a:t>
            </a:r>
            <a:r>
              <a:rPr lang="en-US" b="1" dirty="0"/>
              <a:t>	</a:t>
            </a:r>
            <a:endParaRPr lang="en-US" b="1" dirty="0" smtClean="0"/>
          </a:p>
          <a:p>
            <a:pPr marL="0" indent="0">
              <a:buNone/>
              <a:tabLst>
                <a:tab pos="449263" algn="l"/>
              </a:tabLst>
            </a:pPr>
            <a:r>
              <a:rPr lang="en-US" dirty="0" smtClean="0"/>
              <a:t>1	in </a:t>
            </a:r>
            <a:r>
              <a:rPr lang="en-US" dirty="0"/>
              <a:t>		</a:t>
            </a:r>
            <a:endParaRPr lang="pt-PT" dirty="0"/>
          </a:p>
          <a:p>
            <a:pPr marL="0" indent="0">
              <a:buNone/>
              <a:tabLst>
                <a:tab pos="449263" algn="l"/>
              </a:tabLst>
            </a:pPr>
            <a:r>
              <a:rPr lang="en-US" dirty="0" smtClean="0"/>
              <a:t>2</a:t>
            </a:r>
            <a:r>
              <a:rPr lang="en-US" dirty="0"/>
              <a:t>	away 	</a:t>
            </a:r>
            <a:endParaRPr lang="pt-PT" dirty="0"/>
          </a:p>
          <a:p>
            <a:pPr marL="514350" indent="-514350">
              <a:buAutoNum type="arabicPlain" startAt="3"/>
            </a:pPr>
            <a:r>
              <a:rPr lang="en-US" dirty="0" smtClean="0"/>
              <a:t>Off</a:t>
            </a:r>
          </a:p>
          <a:p>
            <a:pPr marL="514350" indent="-514350">
              <a:buAutoNum type="arabicPlain" startAt="3"/>
            </a:pPr>
            <a:r>
              <a:rPr lang="en-US" dirty="0" smtClean="0"/>
              <a:t>back</a:t>
            </a:r>
          </a:p>
          <a:p>
            <a:pPr marL="514350" indent="-514350">
              <a:buAutoNum type="arabicPlain" startAt="3"/>
            </a:pPr>
            <a:r>
              <a:rPr lang="en-US" dirty="0" smtClean="0"/>
              <a:t>out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3257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en-US" b="1" dirty="0" smtClean="0"/>
              <a:t>1. Vocabulary</a:t>
            </a:r>
            <a:r>
              <a:rPr lang="pt-PT" dirty="0" smtClean="0"/>
              <a:t>          </a:t>
            </a:r>
            <a:r>
              <a:rPr lang="en-US" b="1" i="1" dirty="0" smtClean="0"/>
              <a:t>Jobs</a:t>
            </a:r>
            <a:endParaRPr lang="pt-PT" dirty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	electrician </a:t>
            </a:r>
            <a:r>
              <a:rPr lang="en-US" dirty="0" smtClean="0"/>
              <a:t>	</a:t>
            </a:r>
            <a:r>
              <a:rPr lang="en-US" dirty="0"/>
              <a:t>	</a:t>
            </a:r>
            <a:endParaRPr lang="pt-PT" dirty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	nurse	</a:t>
            </a:r>
            <a:r>
              <a:rPr lang="en-US" dirty="0" smtClean="0"/>
              <a:t>	</a:t>
            </a:r>
            <a:endParaRPr lang="pt-PT" dirty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	receptionist	</a:t>
            </a:r>
            <a:endParaRPr lang="pt-PT" dirty="0"/>
          </a:p>
          <a:p>
            <a:pPr marL="0" indent="0">
              <a:buNone/>
            </a:pPr>
            <a:r>
              <a:rPr lang="en-US" dirty="0"/>
              <a:t>4	</a:t>
            </a:r>
            <a:r>
              <a:rPr lang="en-US" dirty="0" smtClean="0"/>
              <a:t>plumber</a:t>
            </a:r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	police </a:t>
            </a:r>
            <a:r>
              <a:rPr lang="en-US" dirty="0" smtClean="0"/>
              <a:t>officer</a:t>
            </a:r>
          </a:p>
          <a:p>
            <a:pPr marL="0" indent="0">
              <a:buNone/>
            </a:pPr>
            <a:r>
              <a:rPr lang="en-US" dirty="0" smtClean="0"/>
              <a:t>6</a:t>
            </a:r>
            <a:r>
              <a:rPr lang="en-US" dirty="0"/>
              <a:t>	doctor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9426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b="1" dirty="0" smtClean="0"/>
              <a:t>	2</a:t>
            </a:r>
            <a:r>
              <a:rPr lang="en-US" b="1" dirty="0"/>
              <a:t>	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1</a:t>
            </a:r>
            <a:r>
              <a:rPr lang="en-US" dirty="0"/>
              <a:t>	A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2</a:t>
            </a:r>
            <a:r>
              <a:rPr lang="en-US" dirty="0"/>
              <a:t>	E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</a:t>
            </a:r>
            <a:r>
              <a:rPr lang="en-US" dirty="0"/>
              <a:t>	F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4</a:t>
            </a:r>
            <a:r>
              <a:rPr lang="en-US" dirty="0"/>
              <a:t>	B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5</a:t>
            </a:r>
            <a:r>
              <a:rPr lang="en-US" dirty="0"/>
              <a:t>	D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6</a:t>
            </a:r>
            <a:r>
              <a:rPr lang="en-US" dirty="0"/>
              <a:t>	C</a:t>
            </a:r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5752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4997982"/>
              </p:ext>
            </p:extLst>
          </p:nvPr>
        </p:nvGraphicFramePr>
        <p:xfrm>
          <a:off x="1828793" y="762013"/>
          <a:ext cx="5257808" cy="4495786"/>
        </p:xfrm>
        <a:graphic>
          <a:graphicData uri="http://schemas.openxmlformats.org/drawingml/2006/table">
            <a:tbl>
              <a:tblPr firstRow="1" firstCol="1" bandRow="1"/>
              <a:tblGrid>
                <a:gridCol w="208230"/>
                <a:gridCol w="248104"/>
                <a:gridCol w="248104"/>
                <a:gridCol w="248104"/>
                <a:gridCol w="262502"/>
                <a:gridCol w="263611"/>
                <a:gridCol w="241458"/>
                <a:gridCol w="263611"/>
                <a:gridCol w="263611"/>
                <a:gridCol w="249211"/>
                <a:gridCol w="249211"/>
                <a:gridCol w="263611"/>
                <a:gridCol w="249211"/>
                <a:gridCol w="241458"/>
                <a:gridCol w="249211"/>
                <a:gridCol w="249211"/>
                <a:gridCol w="241458"/>
                <a:gridCol w="249211"/>
                <a:gridCol w="241458"/>
                <a:gridCol w="263611"/>
                <a:gridCol w="263611"/>
              </a:tblGrid>
              <a:tr h="42817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/>
                      </a:r>
                      <a:b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</a:b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Arial"/>
                        </a:rPr>
                        <a:t>3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W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K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X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F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V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Y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B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W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Z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J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U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B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B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Y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W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K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B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K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V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Y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Z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Y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Y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Q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W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X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K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U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W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K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U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B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Q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Z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V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Q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J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F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F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Z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Z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X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K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W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F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U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V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F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Y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B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U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U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K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Z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K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U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F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J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B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W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Y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Z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H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K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F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M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U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F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N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R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Q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 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O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Y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T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D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A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V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G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W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P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Z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L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E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S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C</a:t>
                      </a:r>
                      <a:endParaRPr lang="pt-PT" sz="100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Μοντέρνα"/>
                          <a:cs typeface="Times New Roman"/>
                        </a:rPr>
                        <a:t>I</a:t>
                      </a:r>
                      <a:endParaRPr lang="pt-PT" sz="1000" dirty="0">
                        <a:solidFill>
                          <a:srgbClr val="000000"/>
                        </a:solidFill>
                        <a:effectLst/>
                        <a:latin typeface="Arial"/>
                        <a:ea typeface="Μοντέρνα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68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559849"/>
              </p:ext>
            </p:extLst>
          </p:nvPr>
        </p:nvGraphicFramePr>
        <p:xfrm>
          <a:off x="990600" y="1371600"/>
          <a:ext cx="7162802" cy="3733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6698"/>
                <a:gridCol w="463280"/>
                <a:gridCol w="3292824"/>
              </a:tblGrid>
              <a:tr h="373380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u="sng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Qualifications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&amp; </a:t>
                      </a:r>
                      <a:r>
                        <a:rPr lang="en-US" sz="1800" u="sng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Skills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u="sng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Work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experience</a:t>
                      </a: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University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degree</a:t>
                      </a: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Knowledge of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computers</a:t>
                      </a: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Communication skills 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Μοντέρνα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 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Μοντέρνα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u="sng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Qualities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pt-PT" sz="1800" u="sng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 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Imaginative</a:t>
                      </a: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Hardworking</a:t>
                      </a: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Enthusiastic 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  <a:tabLst>
                          <a:tab pos="144145" algn="r"/>
                          <a:tab pos="252095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Ambitious  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Μοντέρνα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17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i="1" dirty="0"/>
              <a:t>Idioms: Body </a:t>
            </a:r>
            <a:endParaRPr lang="pt-PT" dirty="0"/>
          </a:p>
          <a:p>
            <a:pPr marL="0" indent="0">
              <a:buNone/>
            </a:pPr>
            <a:r>
              <a:rPr lang="en-US" b="1" dirty="0"/>
              <a:t>4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</a:t>
            </a:r>
            <a:r>
              <a:rPr lang="en-US" dirty="0"/>
              <a:t>	chin 	</a:t>
            </a: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</a:t>
            </a:r>
            <a:r>
              <a:rPr lang="en-US" dirty="0"/>
              <a:t>	back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</a:t>
            </a:r>
            <a:r>
              <a:rPr lang="en-US" dirty="0"/>
              <a:t>	shoulder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4</a:t>
            </a:r>
            <a:r>
              <a:rPr lang="en-US" dirty="0"/>
              <a:t>	hand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5</a:t>
            </a:r>
            <a:r>
              <a:rPr lang="en-US" dirty="0"/>
              <a:t>	hands</a:t>
            </a:r>
            <a:endParaRPr lang="pt-PT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3388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Grammar </a:t>
            </a:r>
            <a:endParaRPr lang="pt-PT" dirty="0"/>
          </a:p>
          <a:p>
            <a:pPr marL="0" indent="185738">
              <a:buNone/>
            </a:pPr>
            <a:r>
              <a:rPr lang="en-US" b="1" dirty="0"/>
              <a:t>5</a:t>
            </a:r>
            <a:r>
              <a:rPr lang="en-US" b="1" dirty="0"/>
              <a:t>	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1</a:t>
            </a:r>
            <a:r>
              <a:rPr lang="en-US" dirty="0"/>
              <a:t>	have you 	</a:t>
            </a: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</a:t>
            </a:r>
            <a:r>
              <a:rPr lang="en-US" dirty="0"/>
              <a:t>	isn’t he, did you	</a:t>
            </a:r>
            <a:endParaRPr lang="pt-PT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</a:t>
            </a:r>
            <a:r>
              <a:rPr lang="en-US" dirty="0"/>
              <a:t>	aren’t I	</a:t>
            </a:r>
            <a:endParaRPr lang="pt-PT" dirty="0"/>
          </a:p>
          <a:p>
            <a:pPr marL="0" indent="0">
              <a:buNone/>
            </a:pPr>
            <a:r>
              <a:rPr lang="en-US" dirty="0" smtClean="0"/>
              <a:t>	4</a:t>
            </a:r>
            <a:r>
              <a:rPr lang="en-US" dirty="0"/>
              <a:t>	shall </a:t>
            </a:r>
            <a:r>
              <a:rPr lang="en-US" dirty="0" smtClean="0"/>
              <a:t>we</a:t>
            </a:r>
          </a:p>
          <a:p>
            <a:pPr marL="0" indent="0">
              <a:buNone/>
            </a:pPr>
            <a:r>
              <a:rPr lang="en-US" dirty="0" smtClean="0"/>
              <a:t>	5</a:t>
            </a:r>
            <a:r>
              <a:rPr lang="en-US" dirty="0"/>
              <a:t>	is he</a:t>
            </a:r>
            <a:endParaRPr lang="pt-PT" dirty="0"/>
          </a:p>
          <a:p>
            <a:pPr marL="0" indent="0">
              <a:buNone/>
            </a:pPr>
            <a:r>
              <a:rPr lang="en-US" dirty="0" smtClean="0"/>
              <a:t>	6</a:t>
            </a:r>
            <a:r>
              <a:rPr lang="en-US" dirty="0"/>
              <a:t>	didn’t you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6413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	6</a:t>
            </a:r>
            <a:r>
              <a:rPr lang="en-US" b="1" dirty="0"/>
              <a:t>	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	is she 	</a:t>
            </a:r>
            <a:endParaRPr lang="pt-PT" dirty="0"/>
          </a:p>
          <a:p>
            <a:pPr marL="0" indent="0">
              <a:buNone/>
            </a:pPr>
            <a:r>
              <a:rPr lang="en-US" dirty="0" smtClean="0"/>
              <a:t>2	hasn’t </a:t>
            </a:r>
            <a:r>
              <a:rPr lang="en-US" dirty="0"/>
              <a:t>he 	</a:t>
            </a: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 smtClean="0"/>
              <a:t>3	didn’t she 		</a:t>
            </a:r>
            <a:endParaRPr lang="pt-PT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	</a:t>
            </a:r>
            <a:r>
              <a:rPr lang="en-US" dirty="0" smtClean="0"/>
              <a:t>shall </a:t>
            </a:r>
            <a:r>
              <a:rPr lang="en-US" dirty="0"/>
              <a:t>we 		</a:t>
            </a:r>
            <a:endParaRPr lang="pt-PT" dirty="0"/>
          </a:p>
          <a:p>
            <a:pPr marL="514350" indent="-514350">
              <a:buAutoNum type="arabicPlain" startAt="5"/>
            </a:pPr>
            <a:r>
              <a:rPr lang="en-US" b="1" dirty="0" smtClean="0"/>
              <a:t>     </a:t>
            </a:r>
            <a:r>
              <a:rPr lang="en-US" b="1" u="sng" dirty="0" smtClean="0"/>
              <a:t>does she</a:t>
            </a:r>
            <a:r>
              <a:rPr lang="en-US" b="1" u="sng" dirty="0" smtClean="0">
                <a:solidFill>
                  <a:srgbClr val="FF0000"/>
                </a:solidFill>
              </a:rPr>
              <a:t>*</a:t>
            </a:r>
          </a:p>
          <a:p>
            <a:pPr marL="514350" indent="-514350">
              <a:buFont typeface="Arial" pitchFamily="34" charset="0"/>
              <a:buAutoNum type="arabicPlain" startAt="5"/>
            </a:pPr>
            <a:r>
              <a:rPr lang="en-US" dirty="0" smtClean="0"/>
              <a:t>     can </a:t>
            </a:r>
            <a:r>
              <a:rPr lang="en-US" dirty="0"/>
              <a:t>you</a:t>
            </a:r>
            <a:endParaRPr lang="pt-PT" dirty="0"/>
          </a:p>
          <a:p>
            <a:pPr marL="514350" indent="-514350">
              <a:buAutoNum type="arabicPlain" startAt="5"/>
            </a:pPr>
            <a:r>
              <a:rPr lang="en-US" dirty="0" smtClean="0"/>
              <a:t>     isn’t he</a:t>
            </a:r>
          </a:p>
          <a:p>
            <a:pPr marL="514350" indent="-514350">
              <a:buAutoNum type="arabicPlain" startAt="5"/>
            </a:pPr>
            <a:r>
              <a:rPr lang="en-US" dirty="0" smtClean="0"/>
              <a:t>     aren’t </a:t>
            </a:r>
            <a:r>
              <a:rPr lang="en-US" dirty="0"/>
              <a:t>I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pt-PT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572525"/>
              </p:ext>
            </p:extLst>
          </p:nvPr>
        </p:nvGraphicFramePr>
        <p:xfrm>
          <a:off x="4114800" y="2667000"/>
          <a:ext cx="4648200" cy="3124200"/>
        </p:xfrm>
        <a:graphic>
          <a:graphicData uri="http://schemas.openxmlformats.org/drawingml/2006/table">
            <a:tbl>
              <a:tblPr/>
              <a:tblGrid>
                <a:gridCol w="2324100"/>
                <a:gridCol w="2324100"/>
              </a:tblGrid>
              <a:tr h="976312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  <a:effectLst/>
                        </a:rPr>
                        <a:t>Positive </a:t>
                      </a:r>
                      <a:r>
                        <a:rPr lang="en-US" b="1" dirty="0">
                          <a:solidFill>
                            <a:srgbClr val="000000"/>
                          </a:solidFill>
                          <a:effectLst/>
                        </a:rPr>
                        <a:t>statement treated as negative statement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b="1" dirty="0">
                          <a:solidFill>
                            <a:srgbClr val="000000"/>
                          </a:solidFill>
                          <a:effectLst/>
                        </a:rPr>
                        <a:t>positive tag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pt-PT" dirty="0">
                          <a:effectLst/>
                        </a:rPr>
                        <a:t>He </a:t>
                      </a:r>
                      <a:r>
                        <a:rPr lang="pt-PT" b="1" dirty="0">
                          <a:effectLst/>
                        </a:rPr>
                        <a:t>never</a:t>
                      </a:r>
                      <a:r>
                        <a:rPr lang="pt-PT" dirty="0">
                          <a:effectLst/>
                        </a:rPr>
                        <a:t> came again,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dirty="0">
                          <a:effectLst/>
                        </a:rPr>
                        <a:t>did he?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83419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She can </a:t>
                      </a:r>
                      <a:r>
                        <a:rPr lang="en-US" b="1" dirty="0">
                          <a:effectLst/>
                        </a:rPr>
                        <a:t>rarely </a:t>
                      </a:r>
                      <a:r>
                        <a:rPr lang="en-US" dirty="0">
                          <a:effectLst/>
                        </a:rPr>
                        <a:t>come these days,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dirty="0">
                          <a:effectLst/>
                        </a:rPr>
                        <a:t>can she?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83419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You </a:t>
                      </a:r>
                      <a:r>
                        <a:rPr lang="en-US" b="1" dirty="0">
                          <a:effectLst/>
                        </a:rPr>
                        <a:t>hardly</a:t>
                      </a:r>
                      <a:r>
                        <a:rPr lang="en-US" dirty="0">
                          <a:effectLst/>
                        </a:rPr>
                        <a:t> ever came late,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dirty="0">
                          <a:effectLst/>
                        </a:rPr>
                        <a:t>did you?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r>
                        <a:rPr lang="pt-PT" dirty="0">
                          <a:effectLst/>
                        </a:rPr>
                        <a:t>I </a:t>
                      </a:r>
                      <a:r>
                        <a:rPr lang="pt-PT" b="1" dirty="0">
                          <a:effectLst/>
                        </a:rPr>
                        <a:t>barely</a:t>
                      </a:r>
                      <a:r>
                        <a:rPr lang="pt-PT" dirty="0">
                          <a:effectLst/>
                        </a:rPr>
                        <a:t> know you,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dirty="0">
                          <a:effectLst/>
                        </a:rPr>
                        <a:t>do I?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68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Connectors </a:t>
            </a:r>
            <a:endParaRPr lang="pt-P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b="1" dirty="0" smtClean="0"/>
          </a:p>
          <a:p>
            <a:r>
              <a:rPr lang="en-US" dirty="0" smtClean="0"/>
              <a:t>1</a:t>
            </a:r>
            <a:r>
              <a:rPr lang="en-US" dirty="0"/>
              <a:t>	B	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/>
              <a:t>	B	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dirty="0"/>
              <a:t>	B	</a:t>
            </a:r>
            <a:endParaRPr lang="en-US" dirty="0" smtClean="0"/>
          </a:p>
          <a:p>
            <a:r>
              <a:rPr lang="en-US" dirty="0" smtClean="0"/>
              <a:t>4</a:t>
            </a:r>
            <a:r>
              <a:rPr lang="en-US" dirty="0"/>
              <a:t>	A	</a:t>
            </a:r>
            <a:endParaRPr lang="en-US" dirty="0" smtClean="0"/>
          </a:p>
          <a:p>
            <a:r>
              <a:rPr lang="en-US" dirty="0" smtClean="0"/>
              <a:t>5</a:t>
            </a:r>
            <a:r>
              <a:rPr lang="en-US" dirty="0"/>
              <a:t>	C </a:t>
            </a:r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1771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480</Words>
  <Application>Microsoft Office PowerPoint</Application>
  <PresentationFormat>On-screen Show (4:3)</PresentationFormat>
  <Paragraphs>529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Revision Sheet / 2 Jobs / Careers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Sheet 2 Correction</dc:title>
  <dc:creator>isaura teixeira</dc:creator>
  <cp:lastModifiedBy>rp</cp:lastModifiedBy>
  <cp:revision>7</cp:revision>
  <dcterms:created xsi:type="dcterms:W3CDTF">2006-08-16T00:00:00Z</dcterms:created>
  <dcterms:modified xsi:type="dcterms:W3CDTF">2018-11-18T21:04:56Z</dcterms:modified>
</cp:coreProperties>
</file>